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5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10C2B-F022-5A40-ADE9-31116CEEB52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8AC4B-A6CD-EE4A-87E9-82D0157A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23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8AC4B-A6CD-EE4A-87E9-82D0157AF5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14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AA1C6217-7B38-BA45-98BE-3C53369BBECF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9DE5FC0-2C44-0C41-BFD4-AD7F654E5F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07" r:id="rId2"/>
    <p:sldLayoutId id="2147484108" r:id="rId3"/>
    <p:sldLayoutId id="2147484109" r:id="rId4"/>
    <p:sldLayoutId id="2147484110" r:id="rId5"/>
    <p:sldLayoutId id="2147484111" r:id="rId6"/>
    <p:sldLayoutId id="2147484112" r:id="rId7"/>
    <p:sldLayoutId id="2147484113" r:id="rId8"/>
    <p:sldLayoutId id="2147484114" r:id="rId9"/>
    <p:sldLayoutId id="2147484115" r:id="rId10"/>
    <p:sldLayoutId id="2147484116" r:id="rId11"/>
    <p:sldLayoutId id="2147484117" r:id="rId12"/>
    <p:sldLayoutId id="2147484118" r:id="rId13"/>
    <p:sldLayoutId id="214748411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Perspective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Problem Based Learning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Time  </a:t>
            </a:r>
          </a:p>
          <a:p>
            <a:r>
              <a:rPr lang="en-US" dirty="0"/>
              <a:t>I</a:t>
            </a:r>
            <a:r>
              <a:rPr lang="en-US" dirty="0" smtClean="0"/>
              <a:t>ndependent learning style</a:t>
            </a:r>
          </a:p>
          <a:p>
            <a:r>
              <a:rPr lang="en-US" dirty="0" smtClean="0"/>
              <a:t>Unknown expectations</a:t>
            </a:r>
          </a:p>
          <a:p>
            <a:r>
              <a:rPr lang="en-US" dirty="0" smtClean="0"/>
              <a:t>Focused on details </a:t>
            </a:r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Preparation for case study interviews</a:t>
            </a:r>
          </a:p>
          <a:p>
            <a:r>
              <a:rPr lang="en-US" dirty="0" smtClean="0"/>
              <a:t>Felt unsure – teacher’s experience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Traditional Lecture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Structured</a:t>
            </a:r>
          </a:p>
          <a:p>
            <a:r>
              <a:rPr lang="en-US" dirty="0" smtClean="0"/>
              <a:t>Knew expectations for exam</a:t>
            </a:r>
          </a:p>
          <a:p>
            <a:r>
              <a:rPr lang="en-US" dirty="0" smtClean="0"/>
              <a:t>Felt more advantaged</a:t>
            </a:r>
          </a:p>
          <a:p>
            <a:r>
              <a:rPr lang="en-US" dirty="0" smtClean="0"/>
              <a:t>Focused on lecture topics Did not use external resources</a:t>
            </a:r>
          </a:p>
          <a:p>
            <a:r>
              <a:rPr lang="en-US" dirty="0" smtClean="0"/>
              <a:t>Lecture was preparation for case study interviews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21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0048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1354184"/>
              </p:ext>
            </p:extLst>
          </p:nvPr>
        </p:nvGraphicFramePr>
        <p:xfrm>
          <a:off x="145139" y="1244041"/>
          <a:ext cx="8781144" cy="527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088"/>
                <a:gridCol w="1698171"/>
                <a:gridCol w="1727200"/>
                <a:gridCol w="1712685"/>
              </a:tblGrid>
              <a:tr h="535818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Question</a:t>
                      </a:r>
                      <a:endParaRPr lang="en-US" sz="24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PBL/No</a:t>
                      </a:r>
                      <a:endParaRPr lang="en-US" sz="2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Lecture/Yes</a:t>
                      </a:r>
                      <a:endParaRPr lang="en-US" sz="2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Either/Unclear</a:t>
                      </a:r>
                      <a:endParaRPr lang="en-US" sz="2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839746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Preference?</a:t>
                      </a:r>
                      <a:endParaRPr lang="en-US" sz="2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37682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Adequate Information?</a:t>
                      </a:r>
                      <a:endParaRPr lang="en-US" sz="2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75%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39546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Did group work enhance confidence?</a:t>
                      </a:r>
                      <a:endParaRPr lang="en-US" sz="2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39546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“I would have worked harder using…”</a:t>
                      </a:r>
                      <a:endParaRPr lang="en-US" sz="2400" b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50%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466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Comments from PBL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 you prefect lecture or PBL?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Traditional Lecture</a:t>
            </a:r>
          </a:p>
          <a:p>
            <a:pPr lvl="1"/>
            <a:r>
              <a:rPr lang="en-US" dirty="0" smtClean="0"/>
              <a:t>Hearing to reiterate</a:t>
            </a:r>
          </a:p>
          <a:p>
            <a:pPr lvl="1"/>
            <a:r>
              <a:rPr lang="en-US" dirty="0" smtClean="0"/>
              <a:t>Allows focus and summary</a:t>
            </a:r>
          </a:p>
          <a:p>
            <a:pPr lvl="1"/>
            <a:r>
              <a:rPr lang="en-US" dirty="0" smtClean="0"/>
              <a:t>Still allows additional research</a:t>
            </a:r>
          </a:p>
          <a:p>
            <a:r>
              <a:rPr lang="en-US" dirty="0" smtClean="0"/>
              <a:t>PBL </a:t>
            </a:r>
          </a:p>
          <a:p>
            <a:pPr lvl="1"/>
            <a:r>
              <a:rPr lang="en-US" dirty="0" smtClean="0"/>
              <a:t>Allows research flexibility based on personal interest</a:t>
            </a:r>
          </a:p>
          <a:p>
            <a:pPr lvl="1"/>
            <a:r>
              <a:rPr lang="en-US" dirty="0" smtClean="0"/>
              <a:t>Unsure of focus area pertaining to the topic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Adequate info for Case Study?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Adequate</a:t>
            </a:r>
          </a:p>
          <a:p>
            <a:pPr lvl="1"/>
            <a:r>
              <a:rPr lang="en-US" dirty="0" smtClean="0"/>
              <a:t>Had access to adequate materials</a:t>
            </a:r>
          </a:p>
          <a:p>
            <a:pPr lvl="1"/>
            <a:r>
              <a:rPr lang="en-US" dirty="0" smtClean="0"/>
              <a:t>Time for research and questions</a:t>
            </a:r>
          </a:p>
          <a:p>
            <a:r>
              <a:rPr lang="en-US" dirty="0" smtClean="0"/>
              <a:t>Inadequate</a:t>
            </a:r>
          </a:p>
          <a:p>
            <a:pPr lvl="1"/>
            <a:r>
              <a:rPr lang="en-US" dirty="0" smtClean="0"/>
              <a:t>Confusion of expectation</a:t>
            </a:r>
          </a:p>
          <a:p>
            <a:pPr lvl="1"/>
            <a:r>
              <a:rPr lang="en-US" dirty="0" smtClean="0"/>
              <a:t>Interview questions were unnatural</a:t>
            </a:r>
          </a:p>
          <a:p>
            <a:pPr lvl="1"/>
            <a:r>
              <a:rPr lang="en-US" dirty="0" smtClean="0"/>
              <a:t>Mixed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881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644" y="295833"/>
            <a:ext cx="7583488" cy="1143000"/>
          </a:xfrm>
        </p:spPr>
        <p:txBody>
          <a:bodyPr/>
          <a:lstStyle/>
          <a:p>
            <a:r>
              <a:rPr lang="en-US" dirty="0" smtClean="0"/>
              <a:t>Comments from PBL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46755"/>
            <a:ext cx="4040188" cy="6397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Did group work enhance confidence in Case Studies?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2400" dirty="0" smtClean="0"/>
              <a:t>Yes </a:t>
            </a:r>
            <a:endParaRPr lang="en-US" sz="2400" dirty="0"/>
          </a:p>
          <a:p>
            <a:pPr marL="742950" lvl="2" indent="-342900"/>
            <a:r>
              <a:rPr lang="en-US" sz="2200" dirty="0" smtClean="0"/>
              <a:t>more </a:t>
            </a:r>
            <a:r>
              <a:rPr lang="en-US" sz="2200" dirty="0"/>
              <a:t>aspects were covered with </a:t>
            </a:r>
            <a:r>
              <a:rPr lang="en-US" sz="2200" dirty="0" smtClean="0"/>
              <a:t>group</a:t>
            </a:r>
          </a:p>
          <a:p>
            <a:pPr marL="742950" lvl="2" indent="-342900"/>
            <a:r>
              <a:rPr lang="en-US" sz="2400" dirty="0" smtClean="0"/>
              <a:t>Additional insights</a:t>
            </a:r>
            <a:endParaRPr lang="en-US" sz="2000" dirty="0" smtClean="0"/>
          </a:p>
          <a:p>
            <a:pPr marL="400050" lvl="2" indent="0">
              <a:buNone/>
            </a:pPr>
            <a:endParaRPr lang="en-US" dirty="0" smtClean="0"/>
          </a:p>
          <a:p>
            <a:r>
              <a:rPr lang="en-US" dirty="0" smtClean="0"/>
              <a:t>No – worried about dividing questions and group work</a:t>
            </a:r>
          </a:p>
          <a:p>
            <a:pPr lvl="1"/>
            <a:r>
              <a:rPr lang="en-US" dirty="0" smtClean="0"/>
              <a:t>More confidence with own answers</a:t>
            </a:r>
          </a:p>
          <a:p>
            <a:pPr lvl="1"/>
            <a:r>
              <a:rPr lang="en-US" dirty="0" smtClean="0"/>
              <a:t>Less time for learning &amp; researching topic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46755"/>
            <a:ext cx="4041775" cy="6397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Which method would have prompted harder work?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2400" dirty="0" smtClean="0"/>
              <a:t>Traditional</a:t>
            </a:r>
          </a:p>
          <a:p>
            <a:pPr marL="863600" lvl="2" indent="-342900"/>
            <a:r>
              <a:rPr lang="en-US" sz="2000" dirty="0" smtClean="0"/>
              <a:t>Lecture </a:t>
            </a:r>
            <a:r>
              <a:rPr lang="en-US" sz="2000" dirty="0"/>
              <a:t>helps focus and </a:t>
            </a:r>
            <a:r>
              <a:rPr lang="en-US" sz="2000" dirty="0" smtClean="0"/>
              <a:t>retention</a:t>
            </a:r>
          </a:p>
          <a:p>
            <a:r>
              <a:rPr lang="en-US" dirty="0" smtClean="0"/>
              <a:t>PBL</a:t>
            </a:r>
          </a:p>
          <a:p>
            <a:pPr lvl="1"/>
            <a:r>
              <a:rPr lang="en-US" dirty="0" smtClean="0"/>
              <a:t>Spent more time reading book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Either</a:t>
            </a:r>
          </a:p>
          <a:p>
            <a:pPr lvl="1"/>
            <a:r>
              <a:rPr lang="en-US" dirty="0" smtClean="0"/>
              <a:t>None </a:t>
            </a:r>
          </a:p>
        </p:txBody>
      </p:sp>
    </p:spTree>
    <p:extLst>
      <p:ext uri="{BB962C8B-B14F-4D97-AF65-F5344CB8AC3E}">
        <p14:creationId xmlns:p14="http://schemas.microsoft.com/office/powerpoint/2010/main" val="2374995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from Traditional Lecture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 you prefect lecture or PBL?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 Lecture</a:t>
            </a:r>
          </a:p>
          <a:p>
            <a:pPr lvl="1"/>
            <a:r>
              <a:rPr lang="en-US" dirty="0" smtClean="0"/>
              <a:t>Explanation of material </a:t>
            </a:r>
          </a:p>
          <a:p>
            <a:pPr lvl="1"/>
            <a:r>
              <a:rPr lang="en-US" dirty="0" smtClean="0"/>
              <a:t>Know expectations</a:t>
            </a:r>
          </a:p>
          <a:p>
            <a:pPr lvl="1"/>
            <a:r>
              <a:rPr lang="en-US" dirty="0" smtClean="0"/>
              <a:t>Teacher’s </a:t>
            </a:r>
            <a:r>
              <a:rPr lang="en-US" dirty="0" smtClean="0"/>
              <a:t>experience</a:t>
            </a:r>
          </a:p>
          <a:p>
            <a:r>
              <a:rPr lang="en-US" sz="2800" dirty="0" smtClean="0"/>
              <a:t>PBL </a:t>
            </a:r>
          </a:p>
          <a:p>
            <a:pPr lvl="1"/>
            <a:r>
              <a:rPr lang="en-US" dirty="0" smtClean="0"/>
              <a:t>Easiest </a:t>
            </a:r>
            <a:r>
              <a:rPr lang="en-US" dirty="0" smtClean="0"/>
              <a:t>with less complex topics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Adequate info for Case Study?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Adequate</a:t>
            </a:r>
          </a:p>
          <a:p>
            <a:pPr lvl="1"/>
            <a:r>
              <a:rPr lang="en-US" dirty="0" smtClean="0"/>
              <a:t>Helped formulate interview questions!</a:t>
            </a:r>
          </a:p>
          <a:p>
            <a:pPr lvl="1"/>
            <a:r>
              <a:rPr lang="en-US" dirty="0" smtClean="0"/>
              <a:t>Interview questions were appropriate </a:t>
            </a:r>
          </a:p>
          <a:p>
            <a:pPr lvl="1"/>
            <a:endParaRPr lang="en-US" i="1" dirty="0"/>
          </a:p>
          <a:p>
            <a:pPr marL="457200" lvl="1" indent="0">
              <a:buNone/>
            </a:pPr>
            <a:endParaRPr lang="en-US" i="1" dirty="0" smtClean="0"/>
          </a:p>
          <a:p>
            <a:r>
              <a:rPr lang="en-US" dirty="0" smtClean="0"/>
              <a:t>Inadequate</a:t>
            </a:r>
          </a:p>
          <a:p>
            <a:pPr lvl="1"/>
            <a:r>
              <a:rPr lang="en-US" dirty="0" smtClean="0"/>
              <a:t>“Client” didn’t know labs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38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from Traditional Lecture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Did group work enhance confidence in Case Studies?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Yes </a:t>
            </a:r>
          </a:p>
          <a:p>
            <a:pPr lvl="1"/>
            <a:r>
              <a:rPr lang="en-US" dirty="0" smtClean="0"/>
              <a:t>Share thoughts and opinions</a:t>
            </a:r>
          </a:p>
          <a:p>
            <a:pPr lvl="1"/>
            <a:r>
              <a:rPr lang="en-US" dirty="0" smtClean="0"/>
              <a:t>More information was covered!</a:t>
            </a:r>
          </a:p>
          <a:p>
            <a:r>
              <a:rPr lang="en-US" dirty="0" smtClean="0"/>
              <a:t>No</a:t>
            </a:r>
          </a:p>
          <a:p>
            <a:pPr lvl="1"/>
            <a:r>
              <a:rPr lang="en-US" dirty="0" smtClean="0"/>
              <a:t>Work not evenly divided</a:t>
            </a:r>
          </a:p>
          <a:p>
            <a:pPr lvl="1"/>
            <a:r>
              <a:rPr lang="en-US" dirty="0" smtClean="0"/>
              <a:t>Time spent dividing work</a:t>
            </a:r>
          </a:p>
          <a:p>
            <a:pPr lvl="1"/>
            <a:r>
              <a:rPr lang="en-US" dirty="0" smtClean="0"/>
              <a:t>Time spent accommodating everyone’s opinions</a:t>
            </a:r>
          </a:p>
          <a:p>
            <a:pPr lvl="1"/>
            <a:r>
              <a:rPr lang="en-US" dirty="0" smtClean="0"/>
              <a:t>More confident with own 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Which method would have prompted harder work?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Traditional</a:t>
            </a:r>
          </a:p>
          <a:p>
            <a:pPr lvl="1"/>
            <a:r>
              <a:rPr lang="en-US" dirty="0" smtClean="0"/>
              <a:t>Saved time for predetermining  interview questions</a:t>
            </a:r>
          </a:p>
          <a:p>
            <a:r>
              <a:rPr lang="en-US" dirty="0" smtClean="0"/>
              <a:t>PBL</a:t>
            </a:r>
          </a:p>
          <a:p>
            <a:pPr lvl="1"/>
            <a:r>
              <a:rPr lang="en-US" dirty="0" smtClean="0"/>
              <a:t>More time spent researching</a:t>
            </a:r>
          </a:p>
          <a:p>
            <a:pPr lvl="1"/>
            <a:r>
              <a:rPr lang="en-US" dirty="0" smtClean="0"/>
              <a:t>More time spent formulating interview questions</a:t>
            </a:r>
          </a:p>
          <a:p>
            <a:r>
              <a:rPr lang="en-US" dirty="0" smtClean="0"/>
              <a:t>Either</a:t>
            </a:r>
          </a:p>
          <a:p>
            <a:pPr lvl="1"/>
            <a:r>
              <a:rPr lang="en-US" dirty="0" smtClean="0"/>
              <a:t>Both require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7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135</TotalTime>
  <Words>357</Words>
  <Application>Microsoft Macintosh PowerPoint</Application>
  <PresentationFormat>On-screen Show (4:3)</PresentationFormat>
  <Paragraphs>105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Capital</vt:lpstr>
      <vt:lpstr>Student Perspective</vt:lpstr>
      <vt:lpstr>Results</vt:lpstr>
      <vt:lpstr>Comments from PBL</vt:lpstr>
      <vt:lpstr>Comments from PBL</vt:lpstr>
      <vt:lpstr>Comments from Traditional Lecture</vt:lpstr>
      <vt:lpstr>Comments from Traditional Lecture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Perspective</dc:title>
  <dc:creator>Amanda Hernandez</dc:creator>
  <cp:lastModifiedBy>Amanda Hernandez</cp:lastModifiedBy>
  <cp:revision>14</cp:revision>
  <dcterms:created xsi:type="dcterms:W3CDTF">2012-03-27T16:49:45Z</dcterms:created>
  <dcterms:modified xsi:type="dcterms:W3CDTF">2012-03-30T00:44:45Z</dcterms:modified>
</cp:coreProperties>
</file>